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518" r:id="rId5"/>
    <p:sldId id="527" r:id="rId6"/>
    <p:sldId id="584" r:id="rId7"/>
    <p:sldId id="585" r:id="rId8"/>
    <p:sldId id="582" r:id="rId9"/>
    <p:sldId id="583" r:id="rId10"/>
    <p:sldId id="586" r:id="rId11"/>
    <p:sldId id="529" r:id="rId12"/>
    <p:sldId id="530" r:id="rId13"/>
    <p:sldId id="531" r:id="rId14"/>
    <p:sldId id="532" r:id="rId15"/>
    <p:sldId id="533" r:id="rId16"/>
    <p:sldId id="534" r:id="rId17"/>
    <p:sldId id="257" r:id="rId18"/>
    <p:sldId id="528" r:id="rId19"/>
    <p:sldId id="535" r:id="rId20"/>
    <p:sldId id="510" r:id="rId21"/>
    <p:sldId id="606" r:id="rId22"/>
    <p:sldId id="607" r:id="rId23"/>
    <p:sldId id="536" r:id="rId24"/>
    <p:sldId id="599" r:id="rId25"/>
    <p:sldId id="539" r:id="rId26"/>
    <p:sldId id="600" r:id="rId27"/>
    <p:sldId id="601" r:id="rId28"/>
    <p:sldId id="603" r:id="rId29"/>
    <p:sldId id="602" r:id="rId30"/>
    <p:sldId id="541" r:id="rId31"/>
    <p:sldId id="542" r:id="rId32"/>
    <p:sldId id="540" r:id="rId33"/>
    <p:sldId id="593" r:id="rId34"/>
    <p:sldId id="604" r:id="rId35"/>
    <p:sldId id="605" r:id="rId36"/>
    <p:sldId id="544" r:id="rId37"/>
    <p:sldId id="545" r:id="rId38"/>
    <p:sldId id="543" r:id="rId39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6" autoAdjust="0"/>
    <p:restoredTop sz="78119" autoAdjust="0"/>
  </p:normalViewPr>
  <p:slideViewPr>
    <p:cSldViewPr snapToGrid="0">
      <p:cViewPr varScale="1">
        <p:scale>
          <a:sx n="82" d="100"/>
          <a:sy n="82" d="100"/>
        </p:scale>
        <p:origin x="182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/>
            <a:t>A standardized, running unit of software</a:t>
          </a:r>
          <a:endParaRPr lang="en-US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A standardized, running unit of software</a:t>
          </a:r>
          <a:endParaRPr lang="en-US" sz="2000" kern="120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2023-10-02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Gerard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023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.mulder@cgi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hyperlink" Target="mailto:Brendan.van.walstijn@cgi.com" TargetMode="Externa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</p:spTree>
    <p:extLst>
      <p:ext uri="{BB962C8B-B14F-4D97-AF65-F5344CB8AC3E}">
        <p14:creationId xmlns:p14="http://schemas.microsoft.com/office/powerpoint/2010/main" val="338853450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or laptop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21244" y="2069022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2244DD6F-55F4-4891-BA47-752DFDA52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950" y="2111388"/>
            <a:ext cx="819514" cy="81951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21244" y="3927098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5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32307" y="3927099"/>
            <a:ext cx="820800" cy="8669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5D3C78-6F7D-9BED-425B-340CECA2374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72578" y="765174"/>
            <a:ext cx="4412596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Gerard Mulder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Java / C++ / CI/CD / Cloud Native / Cloud Foundry / Concourse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Exact 18 years today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Started with Masterclass Java, just like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0" y="966788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1A3C3-7109-A2C6-506F-58D33EB7366B}"/>
              </a:ext>
            </a:extLst>
          </p:cNvPr>
          <p:cNvSpPr txBox="1"/>
          <p:nvPr/>
        </p:nvSpPr>
        <p:spPr>
          <a:xfrm>
            <a:off x="2596567" y="5440669"/>
            <a:ext cx="7378811" cy="399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sz="1800" i="1" dirty="0"/>
              <a:t>“Started at CGI in too long ago, he’s an old man…” </a:t>
            </a:r>
            <a:r>
              <a:rPr lang="en-GB" sz="1800" dirty="0"/>
              <a:t>– Jeroen Claassens</a:t>
            </a:r>
          </a:p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59" y="3206523"/>
            <a:ext cx="3307743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971" y="3206523"/>
            <a:ext cx="3774048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97" y="748959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&quot;Jeroen Claassens&quot; profiles | LinkedIn">
            <a:extLst>
              <a:ext uri="{FF2B5EF4-FFF2-40B4-BE49-F238E27FC236}">
                <a16:creationId xmlns:a16="http://schemas.microsoft.com/office/drawing/2014/main" id="{438CAC35-5556-8240-43C7-8B9E568E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204" y="4693806"/>
            <a:ext cx="1040147" cy="104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2.xml><?xml version="1.0" encoding="utf-8"?>
<ds:datastoreItem xmlns:ds="http://schemas.openxmlformats.org/officeDocument/2006/customXml" ds:itemID="{91C7B255-3552-497C-B3C7-0572EE08EA37}">
  <ds:schemaRefs/>
</ds:datastoreItem>
</file>

<file path=customXml/itemProps3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308</TotalTime>
  <Words>1181</Words>
  <Application>Microsoft Office PowerPoint</Application>
  <PresentationFormat>Widescreen</PresentationFormat>
  <Paragraphs>263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runtime for an application?</vt:lpstr>
      <vt:lpstr>What is a VM?</vt:lpstr>
      <vt:lpstr>Drawbacks of VM’s</vt:lpstr>
      <vt:lpstr>What is Docker?</vt:lpstr>
      <vt:lpstr>What is Docker?</vt:lpstr>
      <vt:lpstr>What is a Container?</vt:lpstr>
      <vt:lpstr>Containers</vt:lpstr>
      <vt:lpstr>Virtualization</vt:lpstr>
      <vt:lpstr>PowerPoint Presentation</vt:lpstr>
      <vt:lpstr>Demo Hello world image.</vt:lpstr>
      <vt:lpstr>What did we just do?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20</cp:revision>
  <dcterms:created xsi:type="dcterms:W3CDTF">2022-08-24T13:23:13Z</dcterms:created>
  <dcterms:modified xsi:type="dcterms:W3CDTF">2023-10-02T13:48:45Z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